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92088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Оглезнев</a:t>
            </a:r>
            <a:r>
              <a:rPr lang="ru-RU" dirty="0" smtClean="0"/>
              <a:t> Дмитрий Андреевич</a:t>
            </a:r>
            <a:br>
              <a:rPr lang="ru-RU" dirty="0" smtClean="0"/>
            </a:br>
            <a:r>
              <a:rPr lang="ru-RU" dirty="0" smtClean="0"/>
              <a:t>(1915-1969)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499992" y="1645920"/>
            <a:ext cx="4186808" cy="487942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Дедушка закончил </a:t>
            </a:r>
            <a:r>
              <a:rPr lang="ru-RU" dirty="0" err="1" smtClean="0"/>
              <a:t>Оханскую</a:t>
            </a:r>
            <a:r>
              <a:rPr lang="ru-RU" dirty="0" smtClean="0"/>
              <a:t> учительскую школу (т.е. педагогическое училище). Работал </a:t>
            </a:r>
            <a:r>
              <a:rPr lang="ru-RU" dirty="0" smtClean="0"/>
              <a:t>учителем начальных классов </a:t>
            </a:r>
            <a:r>
              <a:rPr lang="ru-RU" dirty="0" smtClean="0"/>
              <a:t>в деревне </a:t>
            </a:r>
            <a:r>
              <a:rPr lang="ru-RU" dirty="0" err="1" smtClean="0"/>
              <a:t>Яган</a:t>
            </a:r>
            <a:r>
              <a:rPr lang="ru-RU" dirty="0" smtClean="0"/>
              <a:t> </a:t>
            </a:r>
            <a:r>
              <a:rPr lang="ru-RU" dirty="0" err="1" smtClean="0"/>
              <a:t>Частинского</a:t>
            </a:r>
            <a:r>
              <a:rPr lang="ru-RU" dirty="0" smtClean="0"/>
              <a:t> р-на. По словам бабушки, очень красиво писал, имел каллиграфический почерк.</a:t>
            </a:r>
          </a:p>
          <a:p>
            <a:endParaRPr lang="ru-RU" dirty="0"/>
          </a:p>
        </p:txBody>
      </p:sp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2" cstate="print"/>
          <a:srcRect l="1754" r="877"/>
          <a:stretch>
            <a:fillRect/>
          </a:stretch>
        </p:blipFill>
        <p:spPr>
          <a:xfrm>
            <a:off x="899592" y="1700808"/>
            <a:ext cx="3114898" cy="45574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7571184" cy="799200"/>
          </a:xfrm>
        </p:spPr>
        <p:txBody>
          <a:bodyPr/>
          <a:lstStyle/>
          <a:p>
            <a:r>
              <a:rPr lang="ru-RU" dirty="0" smtClean="0"/>
              <a:t>Участник трёх войн.</a:t>
            </a:r>
            <a:endParaRPr lang="ru-RU" dirty="0"/>
          </a:p>
        </p:txBody>
      </p:sp>
      <p:pic>
        <p:nvPicPr>
          <p:cNvPr id="4" name="Содержимое 3" descr="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556792"/>
            <a:ext cx="3312368" cy="47553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995936" y="1556792"/>
            <a:ext cx="4690864" cy="547260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Работу с детьми пришлось оставить из-за советско-финской войны в 1939 году. Война с фашистами была для Дмитрия Андреевича не первой, а второй по счёту. Воевать приходилось по пояс в снегу, для чего выдавались специальные костюмы.</a:t>
            </a:r>
          </a:p>
          <a:p>
            <a:r>
              <a:rPr lang="ru-RU" dirty="0" smtClean="0"/>
              <a:t>Во время ВОВ служил под Тулой, где погиб его родной брат Валерий.</a:t>
            </a:r>
          </a:p>
          <a:p>
            <a:r>
              <a:rPr lang="ru-RU" dirty="0" smtClean="0"/>
              <a:t>В 1945 году, уже после разгрома фашистской армии, участвовал в войне с Японией. По болезни был уволен из армии.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6131024" cy="1008112"/>
          </a:xfrm>
        </p:spPr>
        <p:txBody>
          <a:bodyPr/>
          <a:lstStyle/>
          <a:p>
            <a:r>
              <a:rPr lang="ru-RU" dirty="0" smtClean="0"/>
              <a:t>Мирная жизнь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544" y="1412776"/>
            <a:ext cx="8424936" cy="2808312"/>
          </a:xfrm>
        </p:spPr>
        <p:txBody>
          <a:bodyPr>
            <a:normAutofit/>
          </a:bodyPr>
          <a:lstStyle/>
          <a:p>
            <a:r>
              <a:rPr lang="ru-RU" dirty="0" smtClean="0"/>
              <a:t>После войны дед продолжил работать в школе в </a:t>
            </a:r>
            <a:r>
              <a:rPr lang="ru-RU" dirty="0" err="1" smtClean="0"/>
              <a:t>Частинском</a:t>
            </a:r>
            <a:r>
              <a:rPr lang="ru-RU" dirty="0" smtClean="0"/>
              <a:t> районе. Затем познакомился с моей бабушкой, которая на тот момент была еще молодой девушкой (на фото слева) и переехал в Пермь. </a:t>
            </a:r>
            <a:endParaRPr lang="ru-RU" dirty="0"/>
          </a:p>
        </p:txBody>
      </p:sp>
      <p:pic>
        <p:nvPicPr>
          <p:cNvPr id="9" name="Содержимое 8" descr="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369364" y="3501008"/>
            <a:ext cx="4343463" cy="30777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0"/>
            <a:ext cx="5266928" cy="1143000"/>
          </a:xfrm>
        </p:spPr>
        <p:txBody>
          <a:bodyPr/>
          <a:lstStyle/>
          <a:p>
            <a:r>
              <a:rPr lang="ru-RU" dirty="0" smtClean="0"/>
              <a:t>Последние годы</a:t>
            </a:r>
            <a:endParaRPr lang="ru-RU" dirty="0"/>
          </a:p>
        </p:txBody>
      </p:sp>
      <p:pic>
        <p:nvPicPr>
          <p:cNvPr id="5" name="Содержимое 4" descr="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564904"/>
            <a:ext cx="4038600" cy="29548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99992" y="1484784"/>
            <a:ext cx="4644008" cy="521208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Перми моя бабушка Антонина и дедушка Дмитрий поженились. Вскоре у них родилась дочь Наталья, моя мама. Продолжать работу в школе он, к сожалению, не смог, так как заболел и умер от туберкулёза в декабре 1969 года.</a:t>
            </a:r>
          </a:p>
          <a:p>
            <a:r>
              <a:rPr lang="ru-RU" dirty="0" smtClean="0"/>
              <a:t>Дмитрий Андреевич был прекрасным собеседником, талантливым педагогом и художником. Его картины до сих пор висят у нас дома.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46</TotalTime>
  <Words>221</Words>
  <Application>Microsoft Office PowerPoint</Application>
  <PresentationFormat>Экран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Литейная</vt:lpstr>
      <vt:lpstr>Оглезнев Дмитрий Андреевич (1915-1969)</vt:lpstr>
      <vt:lpstr>Участник трёх войн.</vt:lpstr>
      <vt:lpstr>Мирная жизнь</vt:lpstr>
      <vt:lpstr>Последние годы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Оглезнев  Дмитрий Андреевич (1915-1969)</dc:title>
  <dc:creator>Пользователь</dc:creator>
  <cp:lastModifiedBy>User</cp:lastModifiedBy>
  <cp:revision>4</cp:revision>
  <dcterms:created xsi:type="dcterms:W3CDTF">2020-05-13T09:17:34Z</dcterms:created>
  <dcterms:modified xsi:type="dcterms:W3CDTF">2020-05-13T10:14:08Z</dcterms:modified>
</cp:coreProperties>
</file>